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021B0-7C53-41C6-A712-E529FF103D46}" type="datetimeFigureOut">
              <a:rPr lang="en-GB" smtClean="0"/>
              <a:t>03/09/2023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77C5D-EE71-4E91-B23B-DFDC27882A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424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021B0-7C53-41C6-A712-E529FF103D46}" type="datetimeFigureOut">
              <a:rPr lang="en-GB" smtClean="0"/>
              <a:t>03/09/2023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A77C5D-EE71-4E91-B23B-DFDC27882A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0541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smtClean="0"/>
              <a:t>Introduction To Web Programming Languages</a:t>
            </a:r>
            <a:endParaRPr lang="en-GB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526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9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960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05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29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63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97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04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246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96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1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50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78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1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4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61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3739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19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15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09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435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32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374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364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87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8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528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57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176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81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</Words>
  <Application>Microsoft Office PowerPoint</Application>
  <PresentationFormat>Widescreen</PresentationFormat>
  <Paragraphs>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Introduction To Web Programming Languages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Web Programming Languages</dc:title>
  <dc:creator>PC</dc:creator>
  <cp:lastModifiedBy>PC</cp:lastModifiedBy>
  <cp:revision>1</cp:revision>
  <dcterms:created xsi:type="dcterms:W3CDTF">2023-09-03T15:48:29Z</dcterms:created>
  <dcterms:modified xsi:type="dcterms:W3CDTF">2023-09-03T15:48:29Z</dcterms:modified>
</cp:coreProperties>
</file>